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0" r:id="rId4"/>
    <p:sldId id="257" r:id="rId5"/>
    <p:sldId id="261" r:id="rId6"/>
    <p:sldId id="262" r:id="rId7"/>
    <p:sldId id="258" r:id="rId8"/>
    <p:sldId id="259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2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57288" y="1357298"/>
            <a:ext cx="11287204" cy="34718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Зимняя сказка</a:t>
            </a:r>
            <a:br>
              <a:rPr lang="ru-RU" sz="8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вторая младшая группа</a:t>
            </a:r>
            <a:br>
              <a:rPr lang="ru-RU" sz="4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8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Капитошки</a:t>
            </a:r>
            <a:r>
              <a:rPr lang="ru-RU" sz="4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8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429132"/>
            <a:ext cx="7854696" cy="1752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оспитатель второй младшей группы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А.А.Мовчан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2973" y="2967335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5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429000"/>
            <a:ext cx="8229600" cy="1571636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Будем весело плясать,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Будем песни распевать,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Чтобы ёлка захотела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В гости к нам прийти опять!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496"/>
            <a:ext cx="3857652" cy="135732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Ёлка наряжается-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Праздник приближается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4" name="Содержимое 3" descr="IMG-8e25823d4e52661be1a86848f4575734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357166"/>
            <a:ext cx="4646435" cy="61952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2643182"/>
            <a:ext cx="4114800" cy="28677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Огоньки сверкают –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Красный,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Хорошо нам, ёлка,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Весело с тобой!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65dd749aab7a2d118f56467cf1f037f6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142" y="357166"/>
            <a:ext cx="4700014" cy="6266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004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у нашего двора,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Снеговик стоял с утра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9b8f93c14b3166fbd0e66039c1c0210d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357166"/>
            <a:ext cx="4589892" cy="61198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10" y="3857628"/>
            <a:ext cx="3929090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Новый снег,   пушистый, белый,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 ним что хочешь, то и делай…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98467ab0f289e1f4a65e75ebe5c7df12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4643470" cy="61912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786190"/>
            <a:ext cx="375761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 нам на праздник –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ой-ой-ой!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Дед мороз идёт живой.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48f2fa7d2f6e66dba56c79be309293e5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61916"/>
            <a:ext cx="4574997" cy="60999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3214686"/>
            <a:ext cx="3900486" cy="1214438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Смастери снеговика,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Вот и все дела – пока…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1e149005b5472583b38aa007f9f38a13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4432121" cy="59094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71942"/>
            <a:ext cx="382904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Блестят коньки, блестит каток,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Пушистый снег искрится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0a369e142674019e94042c42f0dfa158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642918"/>
            <a:ext cx="4360683" cy="5814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dd0465668ed5b7b3c602cfd2a9a8ea3a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1879" y="428604"/>
            <a:ext cx="4432121" cy="5909494"/>
          </a:xfrm>
        </p:spPr>
      </p:pic>
      <p:pic>
        <p:nvPicPr>
          <p:cNvPr id="5" name="Содержимое 3" descr="IMG-568d2d1a595dc83504ff4f07a7d207bb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04"/>
            <a:ext cx="4432121" cy="5909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49</Words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Зимняя сказка вторая младшая группа  «Капитошки» </vt:lpstr>
      <vt:lpstr>Ёлка наряжается- Праздник приближается.</vt:lpstr>
      <vt:lpstr>Огоньки сверкают –  Красный,   голубой. Хорошо нам, ёлка, Весело с тобой!</vt:lpstr>
      <vt:lpstr>А у нашего двора, Снеговик стоял с утра</vt:lpstr>
      <vt:lpstr>Новый снег,   пушистый, белый, С ним что хочешь, то и делай…</vt:lpstr>
      <vt:lpstr>К нам на праздник –  ой-ой-ой! Дед мороз идёт живой.</vt:lpstr>
      <vt:lpstr>Смастери снеговика, Вот и все дела – пока…</vt:lpstr>
      <vt:lpstr>Блестят коньки, блестит каток, Пушистый снег искрится</vt:lpstr>
      <vt:lpstr>Слайд 9</vt:lpstr>
      <vt:lpstr>Будем весело плясать, Будем песни распевать, Чтобы ёлка захотела В гости к нам прийти опять!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сказка</dc:title>
  <dc:creator>Педагоги ДОУ №45</dc:creator>
  <cp:lastModifiedBy>Педагоги ДОУ №45</cp:lastModifiedBy>
  <cp:revision>6</cp:revision>
  <dcterms:created xsi:type="dcterms:W3CDTF">2021-02-19T00:57:37Z</dcterms:created>
  <dcterms:modified xsi:type="dcterms:W3CDTF">2021-02-19T01:44:37Z</dcterms:modified>
</cp:coreProperties>
</file>