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003204"/>
      </p:ext>
    </p:extLst>
  </p:cSld>
  <p:clrMapOvr>
    <a:masterClrMapping/>
  </p:clrMapOvr>
  <p:transition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838798"/>
      </p:ext>
    </p:extLst>
  </p:cSld>
  <p:clrMapOvr>
    <a:masterClrMapping/>
  </p:clrMapOvr>
  <p:transition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7205156"/>
      </p:ext>
    </p:extLst>
  </p:cSld>
  <p:clrMapOvr>
    <a:masterClrMapping/>
  </p:clrMapOvr>
  <p:transition advTm="4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573619"/>
      </p:ext>
    </p:extLst>
  </p:cSld>
  <p:clrMapOvr>
    <a:masterClrMapping/>
  </p:clrMapOvr>
  <p:transition advTm="4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3225451"/>
      </p:ext>
    </p:extLst>
  </p:cSld>
  <p:clrMapOvr>
    <a:masterClrMapping/>
  </p:clrMapOvr>
  <p:transition advTm="4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0852325"/>
      </p:ext>
    </p:extLst>
  </p:cSld>
  <p:clrMapOvr>
    <a:masterClrMapping/>
  </p:clrMapOvr>
  <p:transition advTm="4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387901"/>
      </p:ext>
    </p:extLst>
  </p:cSld>
  <p:clrMapOvr>
    <a:masterClrMapping/>
  </p:clrMapOvr>
  <p:transition advTm="4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111718"/>
      </p:ext>
    </p:extLst>
  </p:cSld>
  <p:clrMapOvr>
    <a:masterClrMapping/>
  </p:clrMapOvr>
  <p:transition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681566"/>
      </p:ext>
    </p:extLst>
  </p:cSld>
  <p:clrMapOvr>
    <a:masterClrMapping/>
  </p:clrMapOvr>
  <p:transition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503195"/>
      </p:ext>
    </p:extLst>
  </p:cSld>
  <p:clrMapOvr>
    <a:masterClrMapping/>
  </p:clrMapOvr>
  <p:transition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318902"/>
      </p:ext>
    </p:extLst>
  </p:cSld>
  <p:clrMapOvr>
    <a:masterClrMapping/>
  </p:clrMapOvr>
  <p:transition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467848"/>
      </p:ext>
    </p:extLst>
  </p:cSld>
  <p:clrMapOvr>
    <a:masterClrMapping/>
  </p:clrMapOvr>
  <p:transition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050144"/>
      </p:ext>
    </p:extLst>
  </p:cSld>
  <p:clrMapOvr>
    <a:masterClrMapping/>
  </p:clrMapOvr>
  <p:transition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392148"/>
      </p:ext>
    </p:extLst>
  </p:cSld>
  <p:clrMapOvr>
    <a:masterClrMapping/>
  </p:clrMapOvr>
  <p:transition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79939"/>
      </p:ext>
    </p:extLst>
  </p:cSld>
  <p:clrMapOvr>
    <a:masterClrMapping/>
  </p:clrMapOvr>
  <p:transition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506009"/>
      </p:ext>
    </p:extLst>
  </p:cSld>
  <p:clrMapOvr>
    <a:masterClrMapping/>
  </p:clrMapOvr>
  <p:transition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0F5BA-B648-4297-9F6C-D97AE3647064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D15E68-151D-4738-90B4-38B84D6BA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5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advTm="4000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80;&#1085;&#1072;\Desktop\Vesyolyj_tanec_-_Osenyu_osenyu_(Gybka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174" y="1799303"/>
            <a:ext cx="10736826" cy="2595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МБДОУ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№45</a:t>
            </a:r>
            <a:r>
              <a:rPr lang="ru-RU" sz="73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3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300" b="1" dirty="0" smtClean="0">
                <a:solidFill>
                  <a:schemeClr val="accent1">
                    <a:lumMod val="75000"/>
                  </a:schemeClr>
                </a:solidFill>
              </a:rPr>
              <a:t>Группа «</a:t>
            </a:r>
            <a:r>
              <a:rPr lang="ru-RU" sz="7300" b="1" dirty="0" err="1" smtClean="0">
                <a:solidFill>
                  <a:schemeClr val="accent1">
                    <a:lumMod val="75000"/>
                  </a:schemeClr>
                </a:solidFill>
              </a:rPr>
              <a:t>Капитошки</a:t>
            </a:r>
            <a:r>
              <a:rPr lang="ru-RU" sz="73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05908"/>
            <a:ext cx="9566787" cy="30808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Конкурс поделок из природного материала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«Осенняя фантазия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Воспитатель: Мовчан А.А.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Vesyolyj_tanec_-_Osenyu_osenyu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360856" y="17291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518654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44" y="1266092"/>
            <a:ext cx="9481624" cy="3967090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7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67557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122" y="-23813"/>
            <a:ext cx="5160963" cy="6881813"/>
          </a:xfrm>
        </p:spPr>
      </p:pic>
    </p:spTree>
    <p:extLst>
      <p:ext uri="{BB962C8B-B14F-4D97-AF65-F5344CB8AC3E}">
        <p14:creationId xmlns:p14="http://schemas.microsoft.com/office/powerpoint/2010/main" xmlns="" val="1479858382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897" y="15875"/>
            <a:ext cx="5132388" cy="6842125"/>
          </a:xfrm>
        </p:spPr>
      </p:pic>
    </p:spTree>
    <p:extLst>
      <p:ext uri="{BB962C8B-B14F-4D97-AF65-F5344CB8AC3E}">
        <p14:creationId xmlns:p14="http://schemas.microsoft.com/office/powerpoint/2010/main" xmlns="" val="3844885697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877" y="0"/>
            <a:ext cx="5160963" cy="6881813"/>
          </a:xfrm>
        </p:spPr>
      </p:pic>
    </p:spTree>
    <p:extLst>
      <p:ext uri="{BB962C8B-B14F-4D97-AF65-F5344CB8AC3E}">
        <p14:creationId xmlns:p14="http://schemas.microsoft.com/office/powerpoint/2010/main" xmlns="" val="58837452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123" y="0"/>
            <a:ext cx="5162550" cy="6881813"/>
          </a:xfrm>
        </p:spPr>
      </p:pic>
    </p:spTree>
    <p:extLst>
      <p:ext uri="{BB962C8B-B14F-4D97-AF65-F5344CB8AC3E}">
        <p14:creationId xmlns:p14="http://schemas.microsoft.com/office/powerpoint/2010/main" xmlns="" val="1696123141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8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xmlns="" val="2802133683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865" y="0"/>
            <a:ext cx="5160963" cy="6881813"/>
          </a:xfrm>
        </p:spPr>
      </p:pic>
    </p:spTree>
    <p:extLst>
      <p:ext uri="{BB962C8B-B14F-4D97-AF65-F5344CB8AC3E}">
        <p14:creationId xmlns:p14="http://schemas.microsoft.com/office/powerpoint/2010/main" xmlns="" val="1929416535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551" y="-55220"/>
            <a:ext cx="5182010" cy="6913220"/>
          </a:xfrm>
        </p:spPr>
      </p:pic>
    </p:spTree>
    <p:extLst>
      <p:ext uri="{BB962C8B-B14F-4D97-AF65-F5344CB8AC3E}">
        <p14:creationId xmlns:p14="http://schemas.microsoft.com/office/powerpoint/2010/main" xmlns="" val="1100430572"/>
      </p:ext>
    </p:extLst>
  </p:cSld>
  <p:clrMapOvr>
    <a:masterClrMapping/>
  </p:clrMapOvr>
  <p:transition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23</Words>
  <Application>Microsoft Office PowerPoint</Application>
  <PresentationFormat>Произвольный</PresentationFormat>
  <Paragraphs>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МБДОУ №45 Группа «Капитошки»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МБДОУ 45 Группа «Капитошки»  </dc:title>
  <dc:creator>Воспитатель</dc:creator>
  <cp:lastModifiedBy>Алина</cp:lastModifiedBy>
  <cp:revision>6</cp:revision>
  <dcterms:created xsi:type="dcterms:W3CDTF">2020-10-09T03:47:38Z</dcterms:created>
  <dcterms:modified xsi:type="dcterms:W3CDTF">2020-10-11T09:53:25Z</dcterms:modified>
</cp:coreProperties>
</file>