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3" autoAdjust="0"/>
    <p:restoredTop sz="94660"/>
  </p:normalViewPr>
  <p:slideViewPr>
    <p:cSldViewPr>
      <p:cViewPr varScale="1">
        <p:scale>
          <a:sx n="102" d="100"/>
          <a:sy n="102" d="100"/>
        </p:scale>
        <p:origin x="2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6400800" cy="1600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второй младшей группы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А.А.Мовчан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 занятие «День рождения куклы Зины» во второй младшей группе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Капитошки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интерес к игре, создавать положительные взаимоотношения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принимать на себя роль и выполнять соответствующие игровые действия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дружеские отношения в процессе игры, воспитывать вежливое отношение друг к другу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детскую самостоятельность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реализовывать в игре правила культурного поведения за столом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Празднование дней рождений детей в группе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и разучивание стихотворений, игры хороводы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иллюстраций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на тему дня рождения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Изготовления своими руками подарка другу (открытка)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занятия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Чтение стихотворения: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и отчего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Лампы светят ярко,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кому-то в этот день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Дарим мы подарки?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не зря в этот час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Пироги с вареньем.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у нас, а у нас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Зинин день рожденья.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под музыку едут на автобусе в гости к кукле Зине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210210_095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643050"/>
            <a:ext cx="3589736" cy="4786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Ждём гостей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210_0950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285860"/>
            <a:ext cx="3657612" cy="48768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1447800"/>
            <a:ext cx="3686172" cy="457200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заезжают в магазин за подарками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поздравляют именинницу, водят «Каравай», дарят по очереди подарки</a:t>
            </a: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Педагоги ДОУ №45\Desktop\ср игра Зина\IMG_20210210_10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17912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43352" cy="457200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сервируют стол и садятся за него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итога игры</a:t>
            </a:r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IMG_20210210_100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000108"/>
            <a:ext cx="3589736" cy="47863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Приходите к нам в гости ещё!!!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всё для печати\2020-07-26-20-49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4248472" cy="4650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</TotalTime>
  <Words>205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Открытое занятие «День рождения куклы Зины» во второй младшей группе «Капитошки»</vt:lpstr>
      <vt:lpstr>Цель:</vt:lpstr>
      <vt:lpstr>Предварительная работа</vt:lpstr>
      <vt:lpstr>Ход занятия</vt:lpstr>
      <vt:lpstr>2. Дети под музыку едут на автобусе в гости к кукле Зине </vt:lpstr>
      <vt:lpstr>Ждём гостей</vt:lpstr>
      <vt:lpstr>Презентация PowerPoint</vt:lpstr>
      <vt:lpstr>Презентация PowerPoint</vt:lpstr>
      <vt:lpstr>Приходите к нам в гости ещё!!!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«День рождения куклы Зины» во второй младшей группе «Капитошки»</dc:title>
  <dc:creator>Педагоги ДОУ №45</dc:creator>
  <cp:lastModifiedBy>МБДОУ 45</cp:lastModifiedBy>
  <cp:revision>5</cp:revision>
  <dcterms:created xsi:type="dcterms:W3CDTF">2021-02-19T02:18:56Z</dcterms:created>
  <dcterms:modified xsi:type="dcterms:W3CDTF">2021-02-20T06:18:31Z</dcterms:modified>
</cp:coreProperties>
</file>