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2" r:id="rId7"/>
    <p:sldId id="257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дагоги ДОУ №45\Desktop\фотографии для презентации\hello_html_14f65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3237824" cy="32416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занятие «Учимся встречать гостей» во второй младшей группе «Капитошки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929198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второй младшей группы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А.А.Мовчан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9854964-stock-photo-helping-children-to-a-health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7183010" cy="47886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такое убежденье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Кушать надо с настроеньем,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на пользу всё пошло,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всё было хорошо!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214422"/>
            <a:ext cx="7498080" cy="4800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Освоение детьми норм и правил сервировки стола,  поведению за столом во </a:t>
            </a:r>
            <a:r>
              <a:rPr lang="ru-RU" sz="4000" dirty="0"/>
              <a:t>в</a:t>
            </a:r>
            <a:r>
              <a:rPr lang="ru-RU" sz="4000" dirty="0" smtClean="0"/>
              <a:t>ремя приема пищи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Совершенствовать умение правильно пользоваться столовыми приборами.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8795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Детская посуда</a:t>
            </a:r>
          </a:p>
          <a:p>
            <a:r>
              <a:rPr lang="ru-RU" dirty="0" smtClean="0"/>
              <a:t>Ложки</a:t>
            </a:r>
          </a:p>
          <a:p>
            <a:r>
              <a:rPr lang="ru-RU" dirty="0" smtClean="0"/>
              <a:t>Салфетки и  </a:t>
            </a:r>
            <a:r>
              <a:rPr lang="ru-RU" dirty="0" err="1" smtClean="0"/>
              <a:t>салфетницы</a:t>
            </a:r>
            <a:endParaRPr lang="ru-RU" dirty="0" smtClean="0"/>
          </a:p>
          <a:p>
            <a:r>
              <a:rPr lang="ru-RU" dirty="0" smtClean="0"/>
              <a:t>Скатерти</a:t>
            </a:r>
          </a:p>
          <a:p>
            <a:r>
              <a:rPr lang="ru-RU" dirty="0" smtClean="0"/>
              <a:t>Хлебница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сказки К.Чуковского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</a:t>
            </a:r>
          </a:p>
          <a:p>
            <a:r>
              <a:rPr lang="ru-RU" dirty="0" smtClean="0"/>
              <a:t>Проведение сюжетно-ролевой игры «День рождения куклы Зины»</a:t>
            </a:r>
          </a:p>
          <a:p>
            <a:r>
              <a:rPr lang="ru-RU" dirty="0" smtClean="0"/>
              <a:t>Активизация словаря:</a:t>
            </a:r>
          </a:p>
          <a:p>
            <a:pPr>
              <a:buNone/>
            </a:pPr>
            <a:r>
              <a:rPr lang="ru-RU" dirty="0" smtClean="0"/>
              <a:t>«Сервировка, </a:t>
            </a:r>
            <a:r>
              <a:rPr lang="ru-RU" dirty="0" err="1" smtClean="0"/>
              <a:t>салфетница</a:t>
            </a:r>
            <a:r>
              <a:rPr lang="ru-RU" dirty="0" smtClean="0"/>
              <a:t>, хлебница»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едагоги ДОУ №45\Desktop\фотографии для презентации\118078401_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4929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285992"/>
            <a:ext cx="50006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 не было посуды, нам пришлось бы очень худо.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Завтрак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217_104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47800"/>
            <a:ext cx="405607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217_10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072098" cy="512028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Обед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уже накрыто,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217_103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3143272" cy="4191030"/>
          </a:xfrm>
        </p:spPr>
      </p:pic>
      <p:pic>
        <p:nvPicPr>
          <p:cNvPr id="2050" name="Picture 2" descr="C:\Users\Педагоги ДОУ №45\Desktop\фотографии для презентации\IMG_20210217_10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071834" cy="416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Полдник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217_105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142984"/>
            <a:ext cx="4177528" cy="5570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112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Открытое занятие «Учимся встречать гостей» во второй младшей группе «Капитошки»</vt:lpstr>
      <vt:lpstr>Цели и задачи: </vt:lpstr>
      <vt:lpstr>Материалы и оборудование</vt:lpstr>
      <vt:lpstr>Предварительная работа</vt:lpstr>
      <vt:lpstr>Если б не было посуды, нам пришлось бы очень худо.</vt:lpstr>
      <vt:lpstr>                Завтрак</vt:lpstr>
      <vt:lpstr>                   Обед</vt:lpstr>
      <vt:lpstr>Всё уже накрыто, Приятного аппетита!</vt:lpstr>
      <vt:lpstr>                Полдник</vt:lpstr>
      <vt:lpstr>Есть такое убежденье Кушать надо с настроеньем, Чтоб на пользу всё пошло, Чтоб всё было хорошо!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 во второй младшей группе «Капитошки»</dc:title>
  <dc:creator>Педагоги ДОУ №45</dc:creator>
  <cp:lastModifiedBy>Педагоги ДОУ №45</cp:lastModifiedBy>
  <cp:revision>13</cp:revision>
  <dcterms:created xsi:type="dcterms:W3CDTF">2021-02-18T01:14:34Z</dcterms:created>
  <dcterms:modified xsi:type="dcterms:W3CDTF">2021-02-19T02:08:10Z</dcterms:modified>
</cp:coreProperties>
</file>